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076137130" r:id="rId2"/>
    <p:sldId id="301" r:id="rId3"/>
    <p:sldId id="258" r:id="rId4"/>
    <p:sldId id="260" r:id="rId5"/>
    <p:sldId id="362" r:id="rId6"/>
    <p:sldId id="2076137131" r:id="rId7"/>
    <p:sldId id="366" r:id="rId8"/>
    <p:sldId id="2076137124" r:id="rId9"/>
    <p:sldId id="2076137129" r:id="rId10"/>
    <p:sldId id="303" r:id="rId11"/>
    <p:sldId id="5035" r:id="rId12"/>
    <p:sldId id="4953" r:id="rId13"/>
    <p:sldId id="2076137137" r:id="rId14"/>
    <p:sldId id="2076137139" r:id="rId15"/>
    <p:sldId id="2076137138" r:id="rId16"/>
    <p:sldId id="2076137136" r:id="rId17"/>
    <p:sldId id="2076137135" r:id="rId18"/>
    <p:sldId id="2076137141" r:id="rId19"/>
    <p:sldId id="2076137142" r:id="rId20"/>
    <p:sldId id="4969" r:id="rId21"/>
    <p:sldId id="4955" r:id="rId22"/>
    <p:sldId id="4956" r:id="rId23"/>
    <p:sldId id="4970" r:id="rId24"/>
    <p:sldId id="4968" r:id="rId25"/>
    <p:sldId id="2076137143" r:id="rId26"/>
    <p:sldId id="2076137145" r:id="rId27"/>
    <p:sldId id="2076137146" r:id="rId28"/>
    <p:sldId id="2076137144" r:id="rId29"/>
    <p:sldId id="2076137149" r:id="rId30"/>
    <p:sldId id="4960" r:id="rId31"/>
    <p:sldId id="4959" r:id="rId32"/>
    <p:sldId id="2076137132" r:id="rId33"/>
    <p:sldId id="2076137133" r:id="rId34"/>
    <p:sldId id="2076137134" r:id="rId35"/>
    <p:sldId id="2076137140" r:id="rId36"/>
    <p:sldId id="2076137150" r:id="rId37"/>
    <p:sldId id="2076137148" r:id="rId38"/>
    <p:sldId id="2076137147" r:id="rId39"/>
    <p:sldId id="4926" r:id="rId40"/>
    <p:sldId id="4928" r:id="rId41"/>
    <p:sldId id="4929" r:id="rId42"/>
    <p:sldId id="4930" r:id="rId43"/>
    <p:sldId id="4931" r:id="rId44"/>
    <p:sldId id="4932" r:id="rId45"/>
    <p:sldId id="4933" r:id="rId46"/>
    <p:sldId id="5027" r:id="rId47"/>
    <p:sldId id="4992" r:id="rId48"/>
    <p:sldId id="4993" r:id="rId49"/>
    <p:sldId id="4994" r:id="rId50"/>
    <p:sldId id="4995" r:id="rId51"/>
    <p:sldId id="4996" r:id="rId52"/>
    <p:sldId id="4997" r:id="rId53"/>
    <p:sldId id="499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076137130"/>
            <p14:sldId id="301"/>
            <p14:sldId id="258"/>
            <p14:sldId id="260"/>
            <p14:sldId id="362"/>
            <p14:sldId id="2076137131"/>
            <p14:sldId id="366"/>
            <p14:sldId id="2076137124"/>
            <p14:sldId id="2076137129"/>
            <p14:sldId id="303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26"/>
            <p14:sldId id="4928"/>
            <p14:sldId id="4929"/>
            <p14:sldId id="4930"/>
            <p14:sldId id="4931"/>
            <p14:sldId id="4932"/>
            <p14:sldId id="4933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44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4790BE-005C-42C0-81AA-F40A49A2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F6973A-9D3A-944E-A05F-C82375044B89}"/>
              </a:ext>
            </a:extLst>
          </p:cNvPr>
          <p:cNvSpPr txBox="1">
            <a:spLocks/>
          </p:cNvSpPr>
          <p:nvPr/>
        </p:nvSpPr>
        <p:spPr>
          <a:xfrm>
            <a:off x="419519" y="1763703"/>
            <a:ext cx="8304962" cy="1616093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Exam AZ-700: Designing and Implementing Microsoft Azure Networking Solutions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Training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D6A33-CE16-4C67-B508-635E332750F7}"/>
              </a:ext>
            </a:extLst>
          </p:cNvPr>
          <p:cNvSpPr txBox="1"/>
          <p:nvPr/>
        </p:nvSpPr>
        <p:spPr>
          <a:xfrm>
            <a:off x="2286000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solidFill>
                <a:srgbClr val="000000"/>
              </a:solidFill>
              <a:latin typeface="Segoe Pro Display Semibold" panose="020B07020405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9CDB6-D448-4882-B529-632874F2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19" y="0"/>
            <a:ext cx="7904762" cy="157142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1133CA-813E-4ADE-A0E1-8120130C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275816"/>
            <a:ext cx="1293813" cy="13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7B2676-3D8C-479F-90BC-C67896DA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75816"/>
            <a:ext cx="1501775" cy="13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72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69BE5-F98B-564B-A35E-584302C7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950C0-8FBA-B04F-95B8-B53D6914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470E0-D196-3C44-99F4-0CACD1BC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7AA9D-F8A5-0B40-B1A5-4C207F96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C5980-6B9D-9E4A-830D-C477FC76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3D303-9982-204C-8767-1976E819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8B9C2-A4C7-3C4A-A6C4-12823284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09AE9-0042-544C-873A-93AF4BE4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1EB4C-E99F-094C-B4B3-E2D4E6D5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728C5-1704-E84F-B5AE-8BCDFF4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9BBBD-AA6A-A046-9B7A-967B52B8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F226-6372-4741-8284-4F8AA1EB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D86EE-0738-6E42-A334-30D5954B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90D1B-0039-AA4F-A832-8A815DC2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22DA50-C8B1-104C-AD69-5FACE447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BEFC-305B-F34D-B46C-B3DD8E11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5C7B4-9582-0D41-89FE-D657EDAA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3732D-F9A4-8747-9454-639F9001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18799-4E0B-244B-B49A-AB493653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FC852-65FE-714B-AF39-55D25B9E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“Frankenstein Project”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1780219" y="2110085"/>
              <a:ext cx="558358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frankenstein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the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5E78-A31F-234F-8C6B-BB455808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B2E0-15FC-5A48-8F13-04C23F53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6957</TotalTime>
  <Words>369</Words>
  <Application>Microsoft Office PowerPoint</Application>
  <PresentationFormat>On-screen Show (16:9)</PresentationFormat>
  <Paragraphs>98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Gotham Medium</vt:lpstr>
      <vt:lpstr>Segoe Pro Display Semibold</vt:lpstr>
      <vt:lpstr>Tahoma</vt:lpstr>
      <vt:lpstr>Times New Roman</vt:lpstr>
      <vt:lpstr>Standard_LiveLessons_2017</vt:lpstr>
      <vt:lpstr>PowerPoint Presentation</vt:lpstr>
      <vt:lpstr>Tim Warner</vt:lpstr>
      <vt:lpstr>Day 1 of 2 Agenda</vt:lpstr>
      <vt:lpstr>Day 2 of 2 Agenda</vt:lpstr>
      <vt:lpstr>Course Materials</vt:lpstr>
      <vt:lpstr>Tim’s “Frankenstein Project”</vt:lpstr>
      <vt:lpstr>A Different Kind of Training</vt:lpstr>
      <vt:lpstr>Azure Network Engineer Associate</vt:lpstr>
      <vt:lpstr> </vt:lpstr>
      <vt:lpstr>Thank you!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156</cp:revision>
  <dcterms:created xsi:type="dcterms:W3CDTF">2015-09-28T19:52:00Z</dcterms:created>
  <dcterms:modified xsi:type="dcterms:W3CDTF">2021-07-27T13:14:40Z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